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099250" cy="43748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EAEA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 snapToGrid="0">
      <p:cViewPr>
        <p:scale>
          <a:sx n="16" d="100"/>
          <a:sy n="16" d="100"/>
        </p:scale>
        <p:origin x="-1596" y="-72"/>
      </p:cViewPr>
      <p:guideLst>
        <p:guide orient="horz" pos="4836"/>
        <p:guide orient="horz" pos="20196"/>
        <p:guide orient="horz" pos="214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987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13338" y="3276600"/>
            <a:ext cx="21880512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7" y="20784215"/>
            <a:ext cx="25679400" cy="196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987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7FB84CA5-7362-492D-8EBC-472296314F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68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727"/>
          <a:stretch>
            <a:fillRect/>
          </a:stretch>
        </p:blipFill>
        <p:spPr bwMode="auto">
          <a:xfrm>
            <a:off x="35828446" y="32395636"/>
            <a:ext cx="4141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39926520" y="32308800"/>
            <a:ext cx="2383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www.postersession.com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328422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510540" y="14916150"/>
            <a:ext cx="13533120" cy="1716405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14573250" y="6096000"/>
            <a:ext cx="1788795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09600" y="6096000"/>
            <a:ext cx="13533120" cy="84201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14600" y="15621000"/>
            <a:ext cx="98298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 smtClean="0"/>
              <a:t>Materials &amp; Methods</a:t>
            </a:r>
            <a:endParaRPr lang="en-US" b="1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223200" y="6559550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/>
              <a:t>Conclusions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85800" y="381000"/>
            <a:ext cx="42519600" cy="52578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389438"/>
            <a:endParaRPr 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219200" y="990600"/>
            <a:ext cx="409194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12500" b="1" dirty="0"/>
              <a:t>Title of the Research Study</a:t>
            </a:r>
          </a:p>
          <a:p>
            <a:pPr defTabSz="4389438"/>
            <a:r>
              <a:rPr lang="en-US" b="1" dirty="0" smtClean="0"/>
              <a:t>Author/s</a:t>
            </a:r>
          </a:p>
          <a:p>
            <a:pPr defTabSz="4389438"/>
            <a:r>
              <a:rPr lang="en-US" b="1" dirty="0" smtClean="0"/>
              <a:t>Department </a:t>
            </a:r>
            <a:endParaRPr lang="en-US" b="1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85800" y="2209800"/>
            <a:ext cx="3657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Logo</a:t>
            </a:r>
          </a:p>
          <a:p>
            <a:pPr defTabSz="4389438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3670875" y="25146000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500" b="1" dirty="0"/>
              <a:t>Bibliography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838200" y="6553200"/>
            <a:ext cx="12877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 smtClean="0"/>
              <a:t>     Introduction</a:t>
            </a:r>
            <a:endParaRPr lang="en-US" b="1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4573250" y="6564313"/>
            <a:ext cx="175831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Results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9393813" y="2238375"/>
            <a:ext cx="3657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Logo</a:t>
            </a:r>
          </a:p>
          <a:p>
            <a:pPr defTabSz="4389438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18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MegaPrint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Shulda;www.postersession.com</dc:creator>
  <cp:keywords>www.postersession.com</cp:keywords>
  <dc:description>©MegaPrint Inc. 2009-2015</dc:description>
  <cp:lastModifiedBy>GAA</cp:lastModifiedBy>
  <cp:revision>61</cp:revision>
  <cp:lastPrinted>2011-03-08T18:07:35Z</cp:lastPrinted>
  <dcterms:created xsi:type="dcterms:W3CDTF">2008-12-04T00:20:37Z</dcterms:created>
  <dcterms:modified xsi:type="dcterms:W3CDTF">2016-10-05T10:47:24Z</dcterms:modified>
  <cp:category>Research Poster</cp:category>
</cp:coreProperties>
</file>